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1567-8B26-4750-BAE8-7A9833E17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42960-DF80-409D-8CA7-867FFA450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5C98F-75D7-43CF-989B-EC5611BE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C406C-18E6-42DC-B21C-D5531543A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DBD18-E626-4518-BFE8-529B4E613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88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023E9-FEF3-4EB2-B7CD-462C16786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4523C-A642-4D62-829C-55DE97C39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C17A3-52C8-47B7-BE07-32FB54E4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5E303-6430-4666-BD93-53A3FB0B3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6B16C-94B1-47F1-8D4C-0A6811FE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71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48B6E1-97F8-416B-A549-62F901CF6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6E9AB-C1AF-4922-AB5C-348D64C93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E0A0B-A0EC-40C3-9A24-594208F9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8AE93-79C5-4B65-8ABB-FA0E1DC3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04C8C-9395-4C58-A185-F65FEB923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AC164-80F6-4D28-82F5-3AA6908B0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8DB6B-07C3-4181-B02E-A52FF12FA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AE11B-B1E9-4AD5-932C-4AEF67067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30FF6-149F-4E8E-9AA8-715F5A50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9B3D8-558D-49F2-83BD-35B0DF4AA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46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3877B-72AB-40D6-A2B7-DBCF4B8A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BBF3C-6F46-4F97-9A2C-6534C751A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BD1C-9507-4B65-A9F5-54923DAEF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56417-02D2-4250-A507-FBB2694CF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671B7-ECA1-47F7-A634-8FEF41FD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53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B5E80-0264-4BB0-A0DF-94F62FCB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A60C-71FC-4DC0-A87E-F050F91EF4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6E182-9AF7-440B-A6BD-2C7C78CE3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68CDC-B29D-4938-BCFB-EC0B8423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2423D-E393-49CD-8B61-C9BE14C76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62821-47FE-48CD-A643-CEAB0B6C7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57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DBF8-C1B0-4C7C-B33A-206600C0A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7BECD-7A7A-40FD-B41E-D5EDFCFC9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AE62A-AE4E-492D-9EEA-FA05FD3B6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ED6E91-E081-493C-B638-BE7313C978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1168A-CC72-4254-8479-7511ACACA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83D774-D158-43E8-B0D1-BD50024D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13D6A5-3FF2-4EA4-A745-4D6ED0C0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28A2C7-3A64-4971-87A9-EC60A868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6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09E4-A454-43E0-A66F-47559772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6997A-6810-43E5-AFA5-BF2BA2A11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724EB-5F27-4804-8EF4-10EAEDFA4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F4801-F3EE-42F5-80E2-FB369A955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32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F6A259-D538-4E21-9464-7D8740F80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501E1D-5FAC-44B7-A1D1-11990B91A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8DE7D-86B0-426E-9017-6815B6A0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81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BF55C-C2F4-4815-A492-39A8F49FD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48DAC-9F90-4004-B422-A7DA29D27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CB7066-4009-4123-BE93-43D6A4301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883C13-EA50-4BF1-A843-B1C24F603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F26A8-E9EF-4CF3-89A4-D4FFF134C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73A5-0936-4469-9616-A4FDA90E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410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705E0-8ED7-4091-928F-7ED59129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FBE789-7C4C-4B0D-93A3-7C8FEE5884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0201D-E635-42CF-ACB2-ED611DB58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52B2CC-2EE6-4DF6-8231-EBFCCE2EB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88246-BFF3-4C93-BAEB-9EE2FBA6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26354-BB50-4DB5-A5E6-03DD26F24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63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565B7-1E35-41B3-B32F-2E1055CB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4C951-8353-414E-892E-423D61712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4E631-184B-4254-960A-88DA09784D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BE428-1240-4A4C-A618-45C02D75A9D5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97628-F334-4A0D-80E2-6E595FE86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CA834-991E-4B82-9923-1492E69C0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6BE2C-6C19-40AE-B151-85191E947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8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50DA9F-3588-446C-A0DE-C96D3470F876}"/>
              </a:ext>
            </a:extLst>
          </p:cNvPr>
          <p:cNvSpPr txBox="1"/>
          <p:nvPr/>
        </p:nvSpPr>
        <p:spPr>
          <a:xfrm>
            <a:off x="1059782" y="347098"/>
            <a:ext cx="10072436" cy="5425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5400" b="1">
                <a:latin typeface="Arial Black" panose="020B0A04020102020204" pitchFamily="34" charset="0"/>
              </a:rPr>
              <a:t>RELEASE AMAR FAYAZ</a:t>
            </a:r>
          </a:p>
          <a:p>
            <a:pPr algn="ctr">
              <a:lnSpc>
                <a:spcPct val="150000"/>
              </a:lnSpc>
            </a:pPr>
            <a:r>
              <a:rPr lang="en-GB" sz="4800" b="1">
                <a:latin typeface="Arial Black" panose="020B0A04020102020204" pitchFamily="34" charset="0"/>
              </a:rPr>
              <a:t>STOP FORCED ABDUCTIONS </a:t>
            </a:r>
          </a:p>
          <a:p>
            <a:pPr algn="ctr">
              <a:lnSpc>
                <a:spcPct val="150000"/>
              </a:lnSpc>
            </a:pPr>
            <a:r>
              <a:rPr lang="en-GB" sz="4800" b="1">
                <a:latin typeface="Arial Black" panose="020B0A04020102020204" pitchFamily="34" charset="0"/>
              </a:rPr>
              <a:t>OF SOCIALISTS IN PAKISTAN</a:t>
            </a:r>
          </a:p>
          <a:p>
            <a:pPr algn="ctr">
              <a:lnSpc>
                <a:spcPct val="200000"/>
              </a:lnSpc>
            </a:pPr>
            <a:r>
              <a:rPr lang="en-GB" sz="4800" b="1">
                <a:latin typeface="Arial Black" panose="020B0A04020102020204" pitchFamily="34" charset="0"/>
              </a:rPr>
              <a:t>#ReleaseAmarFayaz</a:t>
            </a: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0F416134-1013-4BB8-B21B-0124F5E020BA}"/>
              </a:ext>
            </a:extLst>
          </p:cNvPr>
          <p:cNvSpPr/>
          <p:nvPr/>
        </p:nvSpPr>
        <p:spPr>
          <a:xfrm>
            <a:off x="225335" y="546100"/>
            <a:ext cx="1460500" cy="1346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692551A0-5DFB-4014-B72A-65F52219CF88}"/>
              </a:ext>
            </a:extLst>
          </p:cNvPr>
          <p:cNvSpPr/>
          <p:nvPr/>
        </p:nvSpPr>
        <p:spPr>
          <a:xfrm>
            <a:off x="10628391" y="546100"/>
            <a:ext cx="1460500" cy="1346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5078A3A1-12D3-4CC6-B403-8A7531648674}"/>
              </a:ext>
            </a:extLst>
          </p:cNvPr>
          <p:cNvSpPr/>
          <p:nvPr/>
        </p:nvSpPr>
        <p:spPr>
          <a:xfrm>
            <a:off x="495300" y="5164702"/>
            <a:ext cx="1460500" cy="1346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8D52D6F9-FA8A-4B24-8050-D83A792BB613}"/>
              </a:ext>
            </a:extLst>
          </p:cNvPr>
          <p:cNvSpPr/>
          <p:nvPr/>
        </p:nvSpPr>
        <p:spPr>
          <a:xfrm>
            <a:off x="10401968" y="5164702"/>
            <a:ext cx="1460500" cy="1346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588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Arsalan Ghani</dc:creator>
  <cp:lastModifiedBy>Arsalan Ghani</cp:lastModifiedBy>
  <cp:revision>2</cp:revision>
  <dcterms:created xsi:type="dcterms:W3CDTF">2020-07-30T12:56:01Z</dcterms:created>
  <dcterms:modified xsi:type="dcterms:W3CDTF">2020-11-11T11:32:13Z</dcterms:modified>
</cp:coreProperties>
</file>